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4a9101d18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4a9101d18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Material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 must be have the sharpness less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365" y="1824230"/>
            <a:ext cx="2850276" cy="17529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221035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Dead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Tank Treads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49725" y="2913385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657370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Off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Radio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533734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Hydraulic Wedge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"Hermit Crab"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are We?</a:t>
            </a:r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Obstacles in the arena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3 rounds of 3 minutes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Attempt to KO other bots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Ready for any weather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Fits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 (blade, tethered projectile, ⅛ radius, flames, chemical)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Mobilization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Assembly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Interface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Material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Assembly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least 3 ft</a:t>
            </a: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Interface Specifications</a:t>
            </a:r>
            <a:endParaRPr dirty="0"/>
          </a:p>
        </p:txBody>
      </p:sp>
      <p:sp>
        <p:nvSpPr>
          <p:cNvPr id="327" name="Google Shape;327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The robot must include a master power disconnect switch</a:t>
            </a:r>
            <a:endParaRPr sz="2000" dirty="0"/>
          </a:p>
          <a:p>
            <a:r>
              <a:rPr lang="en" sz="2000" dirty="0"/>
              <a:t>Control system must  interface with driving motors, and the remote control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</TotalTime>
  <Words>491</Words>
  <Application>Microsoft Office PowerPoint</Application>
  <PresentationFormat>On-screen Show (16:9)</PresentationFormat>
  <Paragraphs>156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Assembly Specifications</vt:lpstr>
      <vt:lpstr>Interface Specifications</vt:lpstr>
      <vt:lpstr>Material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Ivan</cp:lastModifiedBy>
  <cp:revision>4</cp:revision>
  <dcterms:modified xsi:type="dcterms:W3CDTF">2018-10-21T20:50:30Z</dcterms:modified>
</cp:coreProperties>
</file>